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media1.mp4" ContentType="video/unknown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9144000" cy="5143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E2CD"/>
          </a:solidFill>
        </a:fill>
      </a:tcStyle>
    </a:wholeTbl>
    <a:band2H>
      <a:tcTxStyle b="def" i="def"/>
      <a:tcStyle>
        <a:tcBdr/>
        <a:fill>
          <a:solidFill>
            <a:srgbClr val="FF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DBDE"/>
          </a:solidFill>
        </a:fill>
      </a:tcStyle>
    </a:wholeTbl>
    <a:band2H>
      <a:tcTxStyle b="def" i="def"/>
      <a:tcStyle>
        <a:tcBdr/>
        <a:fill>
          <a:solidFill>
            <a:srgbClr val="EBEEE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8FFCD"/>
          </a:solidFill>
        </a:fill>
      </a:tcStyle>
    </a:wholeTbl>
    <a:band2H>
      <a:tcTxStyle b="def" i="def"/>
      <a:tcStyle>
        <a:tcBdr/>
        <a:fill>
          <a:solidFill>
            <a:srgbClr val="FCFF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07" name="Shape 10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j-lt"/>
        <a:ea typeface="+mj-ea"/>
        <a:cs typeface="+mj-cs"/>
        <a:sym typeface="Arial"/>
      </a:defRPr>
    </a:lvl1pPr>
    <a:lvl2pPr indent="228600" latinLnBrk="0">
      <a:defRPr sz="1400">
        <a:latin typeface="+mj-lt"/>
        <a:ea typeface="+mj-ea"/>
        <a:cs typeface="+mj-cs"/>
        <a:sym typeface="Arial"/>
      </a:defRPr>
    </a:lvl2pPr>
    <a:lvl3pPr indent="457200" latinLnBrk="0">
      <a:defRPr sz="1400">
        <a:latin typeface="+mj-lt"/>
        <a:ea typeface="+mj-ea"/>
        <a:cs typeface="+mj-cs"/>
        <a:sym typeface="Arial"/>
      </a:defRPr>
    </a:lvl3pPr>
    <a:lvl4pPr indent="685800" latinLnBrk="0">
      <a:defRPr sz="1400">
        <a:latin typeface="+mj-lt"/>
        <a:ea typeface="+mj-ea"/>
        <a:cs typeface="+mj-cs"/>
        <a:sym typeface="Arial"/>
      </a:defRPr>
    </a:lvl4pPr>
    <a:lvl5pPr indent="914400" latinLnBrk="0">
      <a:defRPr sz="1400">
        <a:latin typeface="+mj-lt"/>
        <a:ea typeface="+mj-ea"/>
        <a:cs typeface="+mj-cs"/>
        <a:sym typeface="Arial"/>
      </a:defRPr>
    </a:lvl5pPr>
    <a:lvl6pPr indent="1143000" latinLnBrk="0">
      <a:defRPr sz="1400">
        <a:latin typeface="+mj-lt"/>
        <a:ea typeface="+mj-ea"/>
        <a:cs typeface="+mj-cs"/>
        <a:sym typeface="Arial"/>
      </a:defRPr>
    </a:lvl6pPr>
    <a:lvl7pPr indent="1371600" latinLnBrk="0">
      <a:defRPr sz="1400">
        <a:latin typeface="+mj-lt"/>
        <a:ea typeface="+mj-ea"/>
        <a:cs typeface="+mj-cs"/>
        <a:sym typeface="Arial"/>
      </a:defRPr>
    </a:lvl7pPr>
    <a:lvl8pPr indent="1600200" latinLnBrk="0">
      <a:defRPr sz="1400">
        <a:latin typeface="+mj-lt"/>
        <a:ea typeface="+mj-ea"/>
        <a:cs typeface="+mj-cs"/>
        <a:sym typeface="Arial"/>
      </a:defRPr>
    </a:lvl8pPr>
    <a:lvl9pPr indent="1828800" latinLnBrk="0">
      <a:defRPr sz="1400"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311708" y="744573"/>
            <a:ext cx="8520601" cy="2052603"/>
          </a:xfrm>
          <a:prstGeom prst="rect">
            <a:avLst/>
          </a:prstGeom>
        </p:spPr>
        <p:txBody>
          <a:bodyPr anchor="b"/>
          <a:lstStyle>
            <a:lvl1pPr algn="ctr">
              <a:defRPr sz="5200"/>
            </a:lvl1pPr>
          </a:lstStyle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311698" y="2834125"/>
            <a:ext cx="8520603" cy="792602"/>
          </a:xfrm>
          <a:prstGeom prst="rect">
            <a:avLst/>
          </a:prstGeom>
        </p:spPr>
        <p:txBody>
          <a:bodyPr/>
          <a:lstStyle>
            <a:lvl1pPr marL="228600" indent="-114300" algn="ctr">
              <a:lnSpc>
                <a:spcPct val="100000"/>
              </a:lnSpc>
              <a:buClrTx/>
              <a:buSzTx/>
              <a:buFontTx/>
              <a:buNone/>
              <a:defRPr sz="2800"/>
            </a:lvl1pPr>
            <a:lvl2pPr marL="228600" indent="114300" algn="ctr">
              <a:lnSpc>
                <a:spcPct val="100000"/>
              </a:lnSpc>
              <a:buClrTx/>
              <a:buSzTx/>
              <a:buFontTx/>
              <a:buNone/>
              <a:defRPr sz="2800"/>
            </a:lvl2pPr>
            <a:lvl3pPr marL="228600" indent="114300" algn="ctr">
              <a:lnSpc>
                <a:spcPct val="100000"/>
              </a:lnSpc>
              <a:buClrTx/>
              <a:buSzTx/>
              <a:buFontTx/>
              <a:buNone/>
              <a:defRPr sz="2800"/>
            </a:lvl3pPr>
            <a:lvl4pPr marL="228600" indent="114300" algn="ctr">
              <a:lnSpc>
                <a:spcPct val="100000"/>
              </a:lnSpc>
              <a:buClrTx/>
              <a:buSzTx/>
              <a:buFontTx/>
              <a:buNone/>
              <a:defRPr sz="2800"/>
            </a:lvl4pPr>
            <a:lvl5pPr marL="228600" indent="114300" algn="ctr">
              <a:lnSpc>
                <a:spcPct val="100000"/>
              </a:lnSpc>
              <a:buClrTx/>
              <a:buSzTx/>
              <a:buFontTx/>
              <a:buNone/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_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xx%"/>
          <p:cNvSpPr txBox="1"/>
          <p:nvPr>
            <p:ph type="title" hasCustomPrompt="1"/>
          </p:nvPr>
        </p:nvSpPr>
        <p:spPr>
          <a:xfrm>
            <a:off x="311698" y="1106125"/>
            <a:ext cx="8520603" cy="1963500"/>
          </a:xfrm>
          <a:prstGeom prst="rect">
            <a:avLst/>
          </a:prstGeom>
        </p:spPr>
        <p:txBody>
          <a:bodyPr anchor="b"/>
          <a:lstStyle>
            <a:lvl1pPr algn="ctr">
              <a:defRPr sz="12000"/>
            </a:lvl1pPr>
          </a:lstStyle>
          <a:p>
            <a:pPr/>
            <a:r>
              <a:t>xx%</a:t>
            </a:r>
          </a:p>
        </p:txBody>
      </p:sp>
      <p:sp>
        <p:nvSpPr>
          <p:cNvPr id="92" name="Body Level One…"/>
          <p:cNvSpPr txBox="1"/>
          <p:nvPr>
            <p:ph type="body" sz="half" idx="1"/>
          </p:nvPr>
        </p:nvSpPr>
        <p:spPr>
          <a:xfrm>
            <a:off x="311698" y="3152225"/>
            <a:ext cx="8520603" cy="1300800"/>
          </a:xfrm>
          <a:prstGeom prst="rect">
            <a:avLst/>
          </a:prstGeom>
        </p:spPr>
        <p:txBody>
          <a:bodyPr/>
          <a:lstStyle>
            <a:lvl1pPr algn="ctr"/>
            <a:lvl2pPr algn="ctr"/>
            <a:lvl3pPr algn="ctr"/>
            <a:lvl4pPr algn="ctr"/>
            <a:lvl5pPr algn="ctr"/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/>
          <p:nvPr>
            <p:ph type="title"/>
          </p:nvPr>
        </p:nvSpPr>
        <p:spPr>
          <a:xfrm>
            <a:off x="311698" y="2150848"/>
            <a:ext cx="8520603" cy="841802"/>
          </a:xfrm>
          <a:prstGeom prst="rect">
            <a:avLst/>
          </a:prstGeom>
        </p:spPr>
        <p:txBody>
          <a:bodyPr anchor="ctr"/>
          <a:lstStyle>
            <a:lvl1pPr algn="ctr">
              <a:defRPr sz="3600"/>
            </a:lvl1pPr>
          </a:lstStyle>
          <a:p>
            <a:pPr/>
            <a:r>
              <a:t>Title Text</a:t>
            </a:r>
          </a:p>
        </p:txBody>
      </p:sp>
      <p:sp>
        <p:nvSpPr>
          <p:cNvPr id="2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9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AND_TWO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8" name="Body Level One…"/>
          <p:cNvSpPr txBox="1"/>
          <p:nvPr>
            <p:ph type="body" sz="half" idx="1"/>
          </p:nvPr>
        </p:nvSpPr>
        <p:spPr>
          <a:xfrm>
            <a:off x="311698" y="1152475"/>
            <a:ext cx="3999903" cy="3416400"/>
          </a:xfrm>
          <a:prstGeom prst="rect">
            <a:avLst/>
          </a:prstGeom>
        </p:spPr>
        <p:txBody>
          <a:bodyPr/>
          <a:lstStyle>
            <a:lvl1pPr indent="-317500">
              <a:buSzPts val="1400"/>
              <a:defRPr sz="1400"/>
            </a:lvl1pPr>
            <a:lvl2pPr marL="965200" indent="-355600">
              <a:buSzPts val="1400"/>
              <a:defRPr sz="1400"/>
            </a:lvl2pPr>
            <a:lvl3pPr marL="1422400" indent="-355600">
              <a:buSzPts val="1400"/>
              <a:defRPr sz="1400"/>
            </a:lvl3pPr>
            <a:lvl4pPr marL="1879600" indent="-355600">
              <a:buSzPts val="1400"/>
              <a:defRPr sz="1400"/>
            </a:lvl4pPr>
            <a:lvl5pPr marL="2336800" indent="-355600">
              <a:buSzPts val="1400"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9" name="Google Shape;23;p5"/>
          <p:cNvSpPr txBox="1"/>
          <p:nvPr>
            <p:ph type="body" sz="half" idx="21"/>
          </p:nvPr>
        </p:nvSpPr>
        <p:spPr>
          <a:xfrm>
            <a:off x="4832398" y="1152475"/>
            <a:ext cx="3999903" cy="34164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NE_COLUM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le Text"/>
          <p:cNvSpPr txBox="1"/>
          <p:nvPr>
            <p:ph type="title"/>
          </p:nvPr>
        </p:nvSpPr>
        <p:spPr>
          <a:xfrm>
            <a:off x="311698" y="555600"/>
            <a:ext cx="2808003" cy="7557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/>
            <a:r>
              <a:t>Title Text</a:t>
            </a:r>
          </a:p>
        </p:txBody>
      </p:sp>
      <p:sp>
        <p:nvSpPr>
          <p:cNvPr id="56" name="Body Level One…"/>
          <p:cNvSpPr txBox="1"/>
          <p:nvPr>
            <p:ph type="body" sz="quarter" idx="1"/>
          </p:nvPr>
        </p:nvSpPr>
        <p:spPr>
          <a:xfrm>
            <a:off x="311698" y="1389598"/>
            <a:ext cx="2808003" cy="3179403"/>
          </a:xfrm>
          <a:prstGeom prst="rect">
            <a:avLst/>
          </a:prstGeom>
        </p:spPr>
        <p:txBody>
          <a:bodyPr/>
          <a:lstStyle>
            <a:lvl1pPr indent="-304800">
              <a:buSzPts val="1200"/>
              <a:defRPr sz="1200"/>
            </a:lvl1pPr>
            <a:lvl2pPr marL="914400" indent="-304800">
              <a:buSzPts val="1200"/>
              <a:defRPr sz="1200"/>
            </a:lvl2pPr>
            <a:lvl3pPr marL="1371600" indent="-304800">
              <a:buSzPts val="1200"/>
              <a:defRPr sz="1200"/>
            </a:lvl3pPr>
            <a:lvl4pPr marL="1828800" indent="-304800">
              <a:buSzPts val="1200"/>
              <a:defRPr sz="1200"/>
            </a:lvl4pPr>
            <a:lvl5pPr marL="2286000" indent="-304800">
              <a:buSzPts val="1200"/>
              <a:defRPr sz="1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MAIN_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/>
          <p:nvPr>
            <p:ph type="title"/>
          </p:nvPr>
        </p:nvSpPr>
        <p:spPr>
          <a:xfrm>
            <a:off x="490250" y="450148"/>
            <a:ext cx="6367801" cy="4090803"/>
          </a:xfrm>
          <a:prstGeom prst="rect">
            <a:avLst/>
          </a:prstGeom>
        </p:spPr>
        <p:txBody>
          <a:bodyPr anchor="ctr"/>
          <a:lstStyle>
            <a:lvl1pPr>
              <a:defRPr sz="4800"/>
            </a:lvl1pPr>
          </a:lstStyle>
          <a:p>
            <a:pPr/>
            <a:r>
              <a:t>Title Text</a:t>
            </a:r>
          </a:p>
        </p:txBody>
      </p:sp>
      <p:sp>
        <p:nvSpPr>
          <p:cNvPr id="6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_TITLE_AND_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36;p9"/>
          <p:cNvSpPr/>
          <p:nvPr/>
        </p:nvSpPr>
        <p:spPr>
          <a:xfrm>
            <a:off x="4572000" y="-126"/>
            <a:ext cx="4572000" cy="5143503"/>
          </a:xfrm>
          <a:prstGeom prst="rect">
            <a:avLst/>
          </a:prstGeom>
          <a:solidFill>
            <a:srgbClr val="EEEEE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sp>
        <p:nvSpPr>
          <p:cNvPr id="73" name="Title Text"/>
          <p:cNvSpPr txBox="1"/>
          <p:nvPr>
            <p:ph type="title"/>
          </p:nvPr>
        </p:nvSpPr>
        <p:spPr>
          <a:xfrm>
            <a:off x="265500" y="1233175"/>
            <a:ext cx="4045200" cy="1482302"/>
          </a:xfrm>
          <a:prstGeom prst="rect">
            <a:avLst/>
          </a:prstGeom>
        </p:spPr>
        <p:txBody>
          <a:bodyPr anchor="b"/>
          <a:lstStyle>
            <a:lvl1pPr algn="ctr">
              <a:defRPr sz="4200"/>
            </a:lvl1pPr>
          </a:lstStyle>
          <a:p>
            <a:pPr/>
            <a:r>
              <a:t>Title Text</a:t>
            </a:r>
          </a:p>
        </p:txBody>
      </p:sp>
      <p:sp>
        <p:nvSpPr>
          <p:cNvPr id="74" name="Body Level One…"/>
          <p:cNvSpPr txBox="1"/>
          <p:nvPr>
            <p:ph type="body" sz="quarter" idx="1"/>
          </p:nvPr>
        </p:nvSpPr>
        <p:spPr>
          <a:xfrm>
            <a:off x="265500" y="2803075"/>
            <a:ext cx="4045200" cy="1235101"/>
          </a:xfrm>
          <a:prstGeom prst="rect">
            <a:avLst/>
          </a:prstGeom>
        </p:spPr>
        <p:txBody>
          <a:bodyPr/>
          <a:lstStyle>
            <a:lvl1pPr marL="228600" indent="-114300" algn="ctr">
              <a:lnSpc>
                <a:spcPct val="100000"/>
              </a:lnSpc>
              <a:buClrTx/>
              <a:buSzTx/>
              <a:buFontTx/>
              <a:buNone/>
              <a:defRPr sz="2100"/>
            </a:lvl1pPr>
            <a:lvl2pPr marL="228600" indent="114300" algn="ctr">
              <a:lnSpc>
                <a:spcPct val="100000"/>
              </a:lnSpc>
              <a:buClrTx/>
              <a:buSzTx/>
              <a:buFontTx/>
              <a:buNone/>
              <a:defRPr sz="2100"/>
            </a:lvl2pPr>
            <a:lvl3pPr marL="228600" indent="114300" algn="ctr">
              <a:lnSpc>
                <a:spcPct val="100000"/>
              </a:lnSpc>
              <a:buClrTx/>
              <a:buSzTx/>
              <a:buFontTx/>
              <a:buNone/>
              <a:defRPr sz="2100"/>
            </a:lvl3pPr>
            <a:lvl4pPr marL="228600" indent="114300" algn="ctr">
              <a:lnSpc>
                <a:spcPct val="100000"/>
              </a:lnSpc>
              <a:buClrTx/>
              <a:buSzTx/>
              <a:buFontTx/>
              <a:buNone/>
              <a:defRPr sz="2100"/>
            </a:lvl4pPr>
            <a:lvl5pPr marL="228600" indent="114300" algn="ctr">
              <a:lnSpc>
                <a:spcPct val="100000"/>
              </a:lnSpc>
              <a:buClrTx/>
              <a:buSzTx/>
              <a:buFontTx/>
              <a:buNone/>
              <a:defRPr sz="21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5" name="Google Shape;39;p9"/>
          <p:cNvSpPr txBox="1"/>
          <p:nvPr>
            <p:ph type="body" sz="half" idx="21"/>
          </p:nvPr>
        </p:nvSpPr>
        <p:spPr>
          <a:xfrm>
            <a:off x="4939500" y="724074"/>
            <a:ext cx="3837000" cy="3695102"/>
          </a:xfrm>
          <a:prstGeom prst="rect">
            <a:avLst/>
          </a:prstGeom>
        </p:spPr>
        <p:txBody>
          <a:bodyPr anchor="ctr"/>
          <a:lstStyle/>
          <a:p>
            <a:pPr/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APTION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Body Level One…"/>
          <p:cNvSpPr txBox="1"/>
          <p:nvPr>
            <p:ph type="body" sz="quarter" idx="1"/>
          </p:nvPr>
        </p:nvSpPr>
        <p:spPr>
          <a:xfrm>
            <a:off x="311698" y="4230575"/>
            <a:ext cx="5998804" cy="605102"/>
          </a:xfrm>
          <a:prstGeom prst="rect">
            <a:avLst/>
          </a:prstGeom>
        </p:spPr>
        <p:txBody>
          <a:bodyPr anchor="ctr"/>
          <a:lstStyle>
            <a:lvl1pPr marL="0" indent="228600">
              <a:lnSpc>
                <a:spcPct val="100000"/>
              </a:lnSpc>
              <a:buClrTx/>
              <a:buSzTx/>
              <a:buFontTx/>
              <a:buNone/>
            </a:lvl1pPr>
            <a:lvl2pPr>
              <a:lnSpc>
                <a:spcPct val="100000"/>
              </a:lnSpc>
              <a:buClrTx/>
              <a:buFontTx/>
            </a:lvl2pPr>
            <a:lvl3pPr>
              <a:lnSpc>
                <a:spcPct val="100000"/>
              </a:lnSpc>
              <a:buClrTx/>
              <a:buFontTx/>
            </a:lvl3pPr>
            <a:lvl4pPr>
              <a:lnSpc>
                <a:spcPct val="100000"/>
              </a:lnSpc>
              <a:buClrTx/>
              <a:buFontTx/>
            </a:lvl4pPr>
            <a:lvl5pPr>
              <a:lnSpc>
                <a:spcPct val="100000"/>
              </a:lnSpc>
              <a:buClrTx/>
              <a:buFontTx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311698" y="445025"/>
            <a:ext cx="8520603" cy="572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311698" y="1152475"/>
            <a:ext cx="8520603" cy="341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8684347" y="4700820"/>
            <a:ext cx="336811" cy="318394"/>
          </a:xfrm>
          <a:prstGeom prst="rect">
            <a:avLst/>
          </a:prstGeom>
          <a:ln w="12700">
            <a:miter lim="400000"/>
          </a:ln>
        </p:spPr>
        <p:txBody>
          <a:bodyPr wrap="none" lIns="91423" tIns="91423" rIns="91423" bIns="91423" anchor="ctr">
            <a:spAutoFit/>
          </a:bodyPr>
          <a:lstStyle>
            <a:lvl1pPr algn="r">
              <a:defRPr sz="1000">
                <a:solidFill>
                  <a:srgbClr val="58585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457200" marR="0" indent="-34290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585858"/>
        </a:buClr>
        <a:buSzPts val="1800"/>
        <a:buFont typeface="Arial"/>
        <a:buChar char="●"/>
        <a:tabLst/>
        <a:defRPr b="0" baseline="0" cap="none" i="0" spc="0" strike="noStrike" sz="1800" u="none">
          <a:solidFill>
            <a:srgbClr val="585858"/>
          </a:solidFill>
          <a:uFillTx/>
          <a:latin typeface="+mj-lt"/>
          <a:ea typeface="+mj-ea"/>
          <a:cs typeface="+mj-cs"/>
          <a:sym typeface="Arial"/>
        </a:defRPr>
      </a:lvl1pPr>
      <a:lvl2pPr marL="1005114" marR="0" indent="-408213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585858"/>
        </a:buClr>
        <a:buSzPts val="1800"/>
        <a:buFont typeface="Arial"/>
        <a:buChar char="○"/>
        <a:tabLst/>
        <a:defRPr b="0" baseline="0" cap="none" i="0" spc="0" strike="noStrike" sz="1800" u="none">
          <a:solidFill>
            <a:srgbClr val="585858"/>
          </a:solidFill>
          <a:uFillTx/>
          <a:latin typeface="+mj-lt"/>
          <a:ea typeface="+mj-ea"/>
          <a:cs typeface="+mj-cs"/>
          <a:sym typeface="Arial"/>
        </a:defRPr>
      </a:lvl2pPr>
      <a:lvl3pPr marL="14623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585858"/>
        </a:buClr>
        <a:buSzPts val="1800"/>
        <a:buFont typeface="Arial"/>
        <a:buChar char="■"/>
        <a:tabLst/>
        <a:defRPr b="0" baseline="0" cap="none" i="0" spc="0" strike="noStrike" sz="1800" u="none">
          <a:solidFill>
            <a:srgbClr val="585858"/>
          </a:solidFill>
          <a:uFillTx/>
          <a:latin typeface="+mj-lt"/>
          <a:ea typeface="+mj-ea"/>
          <a:cs typeface="+mj-cs"/>
          <a:sym typeface="Arial"/>
        </a:defRPr>
      </a:lvl3pPr>
      <a:lvl4pPr marL="19195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585858"/>
        </a:buClr>
        <a:buSzPts val="1800"/>
        <a:buFont typeface="Arial"/>
        <a:buChar char="●"/>
        <a:tabLst/>
        <a:defRPr b="0" baseline="0" cap="none" i="0" spc="0" strike="noStrike" sz="1800" u="none">
          <a:solidFill>
            <a:srgbClr val="585858"/>
          </a:solidFill>
          <a:uFillTx/>
          <a:latin typeface="+mj-lt"/>
          <a:ea typeface="+mj-ea"/>
          <a:cs typeface="+mj-cs"/>
          <a:sym typeface="Arial"/>
        </a:defRPr>
      </a:lvl4pPr>
      <a:lvl5pPr marL="23767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585858"/>
        </a:buClr>
        <a:buSzPts val="1800"/>
        <a:buFont typeface="Arial"/>
        <a:buChar char="○"/>
        <a:tabLst/>
        <a:defRPr b="0" baseline="0" cap="none" i="0" spc="0" strike="noStrike" sz="1800" u="none">
          <a:solidFill>
            <a:srgbClr val="585858"/>
          </a:solidFill>
          <a:uFillTx/>
          <a:latin typeface="+mj-lt"/>
          <a:ea typeface="+mj-ea"/>
          <a:cs typeface="+mj-cs"/>
          <a:sym typeface="Arial"/>
        </a:defRPr>
      </a:lvl5pPr>
      <a:lvl6pPr marL="28339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585858"/>
        </a:buClr>
        <a:buSzPts val="1800"/>
        <a:buFont typeface="Arial"/>
        <a:buChar char="■"/>
        <a:tabLst/>
        <a:defRPr b="0" baseline="0" cap="none" i="0" spc="0" strike="noStrike" sz="1800" u="none">
          <a:solidFill>
            <a:srgbClr val="585858"/>
          </a:solidFill>
          <a:uFillTx/>
          <a:latin typeface="+mj-lt"/>
          <a:ea typeface="+mj-ea"/>
          <a:cs typeface="+mj-cs"/>
          <a:sym typeface="Arial"/>
        </a:defRPr>
      </a:lvl6pPr>
      <a:lvl7pPr marL="3291113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585858"/>
        </a:buClr>
        <a:buSzPts val="1800"/>
        <a:buFont typeface="Arial"/>
        <a:buChar char="●"/>
        <a:tabLst/>
        <a:defRPr b="0" baseline="0" cap="none" i="0" spc="0" strike="noStrike" sz="1800" u="none">
          <a:solidFill>
            <a:srgbClr val="585858"/>
          </a:solidFill>
          <a:uFillTx/>
          <a:latin typeface="+mj-lt"/>
          <a:ea typeface="+mj-ea"/>
          <a:cs typeface="+mj-cs"/>
          <a:sym typeface="Arial"/>
        </a:defRPr>
      </a:lvl7pPr>
      <a:lvl8pPr marL="3748313" marR="0" indent="-408213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585858"/>
        </a:buClr>
        <a:buSzPts val="1800"/>
        <a:buFont typeface="Arial"/>
        <a:buChar char="○"/>
        <a:tabLst/>
        <a:defRPr b="0" baseline="0" cap="none" i="0" spc="0" strike="noStrike" sz="1800" u="none">
          <a:solidFill>
            <a:srgbClr val="585858"/>
          </a:solidFill>
          <a:uFillTx/>
          <a:latin typeface="+mj-lt"/>
          <a:ea typeface="+mj-ea"/>
          <a:cs typeface="+mj-cs"/>
          <a:sym typeface="Arial"/>
        </a:defRPr>
      </a:lvl8pPr>
      <a:lvl9pPr marL="4205513" marR="0" indent="-408213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585858"/>
        </a:buClr>
        <a:buSzPts val="1800"/>
        <a:buFont typeface="Arial"/>
        <a:buChar char="■"/>
        <a:tabLst/>
        <a:defRPr b="0" baseline="0" cap="none" i="0" spc="0" strike="noStrike" sz="1800" u="none">
          <a:solidFill>
            <a:srgbClr val="585858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3" Type="http://schemas.openxmlformats.org/officeDocument/2006/relationships/hyperlink" Target="https://www.jotform.com/products/tables/" TargetMode="External"/><Relationship Id="rId4" Type="http://schemas.openxmlformats.org/officeDocument/2006/relationships/image" Target="../media/image4.png"/><Relationship Id="rId5" Type="http://schemas.openxmlformats.org/officeDocument/2006/relationships/image" Target="../media/image2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3" Type="http://schemas.microsoft.com/office/2007/relationships/media" Target="../media/media1.mp4"/><Relationship Id="rId4" Type="http://schemas.openxmlformats.org/officeDocument/2006/relationships/image" Target="../media/image5.png"/><Relationship Id="rId5" Type="http://schemas.openxmlformats.org/officeDocument/2006/relationships/image" Target="../media/image2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image" Target="../media/image6.png"/><Relationship Id="rId4" Type="http://schemas.openxmlformats.org/officeDocument/2006/relationships/hyperlink" Target="https://www.jotform.com/products/tables/" TargetMode="External"/><Relationship Id="rId5" Type="http://schemas.openxmlformats.org/officeDocument/2006/relationships/image" Target="../media/image2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Relationship Id="rId3" Type="http://schemas.openxmlformats.org/officeDocument/2006/relationships/hyperlink" Target="https://www.jotform.com/products/tables/" TargetMode="External"/><Relationship Id="rId4" Type="http://schemas.openxmlformats.org/officeDocument/2006/relationships/image" Target="../media/image8.png"/><Relationship Id="rId5" Type="http://schemas.openxmlformats.org/officeDocument/2006/relationships/image" Target="../media/image2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hyperlink" Target="https://www.jotform.com/" TargetMode="External"/><Relationship Id="rId5" Type="http://schemas.openxmlformats.org/officeDocument/2006/relationships/hyperlink" Target="https://www.jotform.com/products/pdf-editor/" TargetMode="External"/><Relationship Id="rId6" Type="http://schemas.openxmlformats.org/officeDocument/2006/relationships/hyperlink" Target="https://www.jotform.com/products/mobile-forms/" TargetMode="External"/><Relationship Id="rId7" Type="http://schemas.openxmlformats.org/officeDocument/2006/relationships/hyperlink" Target="https://www.jotform.com/products/tables/" TargetMode="External"/><Relationship Id="rId8" Type="http://schemas.openxmlformats.org/officeDocument/2006/relationships/hyperlink" Target="https://www.jotform.com/products/approvals/" TargetMode="External"/><Relationship Id="rId9" Type="http://schemas.openxmlformats.org/officeDocument/2006/relationships/hyperlink" Target="https://www.jotform.com/products/report-builder/" TargetMode="External"/><Relationship Id="rId10" Type="http://schemas.openxmlformats.org/officeDocument/2006/relationships/hyperlink" Target="https://www.jotform.com/products/apps/" TargetMode="External"/><Relationship Id="rId11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54;p13" descr="Google Shape;54;p1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4700" y="-18264"/>
            <a:ext cx="9213410" cy="5180030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Google Shape;55;p13"/>
          <p:cNvSpPr txBox="1"/>
          <p:nvPr/>
        </p:nvSpPr>
        <p:spPr>
          <a:xfrm>
            <a:off x="4355231" y="1764451"/>
            <a:ext cx="3990000" cy="1097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/>
          <a:p>
            <a:pPr>
              <a:defRPr b="1" sz="30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Jotform Tables</a:t>
            </a:r>
            <a:br/>
            <a:r>
              <a:t>Press Kit</a:t>
            </a:r>
          </a:p>
        </p:txBody>
      </p:sp>
      <p:sp>
        <p:nvSpPr>
          <p:cNvPr id="111" name="Google Shape;57;p13"/>
          <p:cNvSpPr/>
          <p:nvPr/>
        </p:nvSpPr>
        <p:spPr>
          <a:xfrm>
            <a:off x="4212006" y="1937450"/>
            <a:ext cx="12602" cy="775802"/>
          </a:xfrm>
          <a:prstGeom prst="line">
            <a:avLst/>
          </a:prstGeom>
          <a:ln w="19050">
            <a:solidFill>
              <a:srgbClr val="585858"/>
            </a:solidFill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12" name="Google Shape;59;p13"/>
          <p:cNvSpPr txBox="1"/>
          <p:nvPr/>
        </p:nvSpPr>
        <p:spPr>
          <a:xfrm>
            <a:off x="2154250" y="3411925"/>
            <a:ext cx="4960802" cy="36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>
            <a:lvl1pPr algn="ctr">
              <a:defRPr b="1" sz="1200">
                <a:solidFill>
                  <a:srgbClr val="BA4DD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When a spreadsheet isn’t enough for your team.</a:t>
            </a:r>
          </a:p>
        </p:txBody>
      </p:sp>
      <p:pic>
        <p:nvPicPr>
          <p:cNvPr id="113" name="logo.png" descr="logo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41745" y="2094790"/>
            <a:ext cx="2564102" cy="4611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64;p14" descr="Google Shape;64;p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1264" y="-21951"/>
            <a:ext cx="9226529" cy="5187402"/>
          </a:xfrm>
          <a:prstGeom prst="rect">
            <a:avLst/>
          </a:prstGeom>
          <a:ln w="12700">
            <a:miter lim="400000"/>
          </a:ln>
        </p:spPr>
      </p:pic>
      <p:sp>
        <p:nvSpPr>
          <p:cNvPr id="116" name="Google Shape;66;p14"/>
          <p:cNvSpPr txBox="1"/>
          <p:nvPr/>
        </p:nvSpPr>
        <p:spPr>
          <a:xfrm>
            <a:off x="1834350" y="405748"/>
            <a:ext cx="5475300" cy="551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>
            <a:lvl1pPr algn="ctr">
              <a:defRPr b="1" sz="24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What is Jotform Tables?</a:t>
            </a:r>
          </a:p>
        </p:txBody>
      </p:sp>
      <p:sp>
        <p:nvSpPr>
          <p:cNvPr id="117" name="Google Shape;67;p14"/>
          <p:cNvSpPr txBox="1"/>
          <p:nvPr/>
        </p:nvSpPr>
        <p:spPr>
          <a:xfrm>
            <a:off x="321000" y="1330518"/>
            <a:ext cx="7647300" cy="3078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/>
          <a:p>
            <a:pPr marL="457200" indent="-292100">
              <a:lnSpc>
                <a:spcPct val="150000"/>
              </a:lnSpc>
              <a:buClr>
                <a:srgbClr val="585858"/>
              </a:buClr>
              <a:buSzPts val="1000"/>
              <a:buFont typeface="Helvetica"/>
              <a:buChar char="●"/>
              <a:defRPr sz="1000" u="sng">
                <a:solidFill>
                  <a:schemeClr val="accent5"/>
                </a:solidFill>
                <a:uFill>
                  <a:solidFill>
                    <a:schemeClr val="accent5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 invalidUrl="" action="" tgtFrame="" tooltip="" history="1" highlightClick="0" endSnd="0"/>
              </a:rPr>
              <a:t>Jotform Tables</a:t>
            </a:r>
            <a:r>
              <a:rPr u="none">
                <a:solidFill>
                  <a:srgbClr val="585858"/>
                </a:solidFill>
                <a:uFillTx/>
              </a:rPr>
              <a:t> is part spreadsheet, part database tool that allows </a:t>
            </a:r>
            <a:r>
              <a:rPr b="1" u="none">
                <a:solidFill>
                  <a:srgbClr val="585858"/>
                </a:solidFill>
                <a:uFillTx/>
              </a:rPr>
              <a:t>anyone </a:t>
            </a:r>
            <a:r>
              <a:rPr u="none">
                <a:solidFill>
                  <a:srgbClr val="585858"/>
                </a:solidFill>
                <a:uFillTx/>
              </a:rPr>
              <a:t>to manage, track, and organize their data, all in one place. (Think Airtable and Google Tables, but better!)</a:t>
            </a:r>
            <a:endParaRPr>
              <a:solidFill>
                <a:srgbClr val="585858"/>
              </a:solidFill>
            </a:endParaRPr>
          </a:p>
          <a:p>
            <a:pPr marL="457200" indent="-292100">
              <a:lnSpc>
                <a:spcPct val="150000"/>
              </a:lnSpc>
              <a:buClr>
                <a:srgbClr val="585858"/>
              </a:buClr>
              <a:buSzPts val="1000"/>
              <a:buFont typeface="Helvetica"/>
              <a:buChar char="●"/>
              <a:defRPr sz="10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Features include</a:t>
            </a:r>
            <a:endParaRPr b="1"/>
          </a:p>
          <a:p>
            <a:pPr lvl="1" marL="914400" indent="-292100">
              <a:lnSpc>
                <a:spcPct val="150000"/>
              </a:lnSpc>
              <a:buClr>
                <a:srgbClr val="585858"/>
              </a:buClr>
              <a:buSzPts val="1000"/>
              <a:buFont typeface="Helvetica"/>
              <a:buChar char="○"/>
              <a:defRPr sz="10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Advanced search, filtering, editing </a:t>
            </a:r>
          </a:p>
          <a:p>
            <a:pPr lvl="1" marL="914400" indent="-292100">
              <a:lnSpc>
                <a:spcPct val="150000"/>
              </a:lnSpc>
              <a:buClr>
                <a:srgbClr val="585858"/>
              </a:buClr>
              <a:buSzPts val="1000"/>
              <a:buFont typeface="Helvetica"/>
              <a:buChar char="○"/>
              <a:defRPr sz="10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Formulas and calculations</a:t>
            </a:r>
          </a:p>
          <a:p>
            <a:pPr lvl="1" marL="914400" indent="-292100">
              <a:lnSpc>
                <a:spcPct val="150000"/>
              </a:lnSpc>
              <a:buClr>
                <a:srgbClr val="585858"/>
              </a:buClr>
              <a:buSzPts val="1000"/>
              <a:buFont typeface="Helvetica"/>
              <a:buChar char="○"/>
              <a:defRPr sz="10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Easy sharing and exporting of data</a:t>
            </a:r>
          </a:p>
          <a:p>
            <a:pPr lvl="1" marL="914400" indent="-292100">
              <a:lnSpc>
                <a:spcPct val="150000"/>
              </a:lnSpc>
              <a:buClr>
                <a:srgbClr val="585858"/>
              </a:buClr>
              <a:buSzPts val="1000"/>
              <a:buFont typeface="Helvetica"/>
              <a:buChar char="○"/>
              <a:defRPr sz="10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Full customization of columns, tags, and more</a:t>
            </a:r>
          </a:p>
          <a:p>
            <a:pPr lvl="1" marL="914400" indent="-292100">
              <a:lnSpc>
                <a:spcPct val="150000"/>
              </a:lnSpc>
              <a:buClr>
                <a:srgbClr val="585858"/>
              </a:buClr>
              <a:buSzPts val="1000"/>
              <a:buFont typeface="Helvetica"/>
              <a:buChar char="○"/>
              <a:defRPr sz="10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3</a:t>
            </a:r>
            <a:r>
              <a:t>00+ templates to choose from</a:t>
            </a:r>
          </a:p>
          <a:p>
            <a:pPr lvl="1" marL="914400" indent="-292100">
              <a:lnSpc>
                <a:spcPct val="150000"/>
              </a:lnSpc>
              <a:buClr>
                <a:srgbClr val="585858"/>
              </a:buClr>
              <a:buSzPts val="1000"/>
              <a:buFont typeface="Helvetica"/>
              <a:buChar char="○"/>
              <a:defRPr sz="10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Different data viewing options (Spreadsheet, Report, Calendar, Card)</a:t>
            </a:r>
          </a:p>
          <a:p>
            <a:pPr lvl="1" marL="914400" indent="-292100">
              <a:lnSpc>
                <a:spcPct val="150000"/>
              </a:lnSpc>
              <a:buClr>
                <a:srgbClr val="585858"/>
              </a:buClr>
              <a:buSzPts val="1000"/>
              <a:buFont typeface="Helvetica"/>
              <a:buChar char="○"/>
              <a:defRPr sz="10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Access to revision history </a:t>
            </a:r>
          </a:p>
          <a:p>
            <a:pPr lvl="1" marL="914400" indent="-292100">
              <a:lnSpc>
                <a:spcPct val="150000"/>
              </a:lnSpc>
              <a:buClr>
                <a:srgbClr val="585858"/>
              </a:buClr>
              <a:buSzPts val="1000"/>
              <a:buFont typeface="Helvetica"/>
              <a:buChar char="○"/>
              <a:defRPr sz="10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And much more!</a:t>
            </a:r>
          </a:p>
          <a:p>
            <a:pPr>
              <a:lnSpc>
                <a:spcPct val="150000"/>
              </a:lnSpc>
              <a:defRPr sz="10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  <a:p>
            <a:pPr>
              <a:lnSpc>
                <a:spcPct val="150000"/>
              </a:lnSpc>
              <a:defRPr sz="10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Better yet, this tool is absolutely </a:t>
            </a:r>
            <a:r>
              <a:rPr b="1"/>
              <a:t>FREE</a:t>
            </a:r>
            <a:r>
              <a:t> to use!</a:t>
            </a:r>
          </a:p>
        </p:txBody>
      </p:sp>
      <p:pic>
        <p:nvPicPr>
          <p:cNvPr id="118" name="Google Shape;68;p14" descr="Google Shape;68;p1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589649" y="2404873"/>
            <a:ext cx="3294201" cy="23724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19" name="logo.png" descr="logo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066871" y="122738"/>
            <a:ext cx="963052" cy="1731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74;p15"/>
          <p:cNvSpPr txBox="1"/>
          <p:nvPr/>
        </p:nvSpPr>
        <p:spPr>
          <a:xfrm>
            <a:off x="1834350" y="451525"/>
            <a:ext cx="5475300" cy="551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>
            <a:lvl1pPr algn="ctr">
              <a:defRPr b="1" sz="24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See Jotform Tables in Action</a:t>
            </a:r>
          </a:p>
        </p:txBody>
      </p:sp>
      <p:pic>
        <p:nvPicPr>
          <p:cNvPr id="122" name="sheets-homepage-hero-animation-LOW" descr="sheets-homepage-hero-animation-LOW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659433" y="1231825"/>
            <a:ext cx="5825133" cy="3554987"/>
          </a:xfrm>
          <a:prstGeom prst="rect">
            <a:avLst/>
          </a:prstGeom>
          <a:ln w="12700">
            <a:miter lim="400000"/>
          </a:ln>
        </p:spPr>
      </p:pic>
      <p:pic>
        <p:nvPicPr>
          <p:cNvPr id="123" name="logo.png" descr="logo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066871" y="122738"/>
            <a:ext cx="963052" cy="1731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after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06" fill="hold"/>
                                        <p:tgtEl>
                                          <p:spTgt spid="1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mediacall" nodeType="clickEffect" presetSubtype="0" presetID="3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0" dur="1000" fill="hold"/>
                                        <p:tgtEl>
                                          <p:spTgt spid="1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80000">
                <p:cTn id="11" fill="hold" display="0">
                  <p:stCondLst>
                    <p:cond delay="indefinite"/>
                  </p:stCondLst>
                </p:cTn>
                <p:tgtEl>
                  <p:spTgt spid="122"/>
                </p:tgtEl>
              </p:cMediaNode>
            </p:video>
            <p:seq concurrent="1" prevAc="none" nextAc="seek">
              <p:cTn id="12" evtFilter="cancelBubble" nodeType="interactiveSeq" restart="whenNotActive" fill="hold">
                <p:stCondLst>
                  <p:cond delay="0" evt="onClick">
                    <p:tgtEl>
                      <p:spTgt spid="122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1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2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81;p16" descr="Google Shape;81;p1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4700" y="-18264"/>
            <a:ext cx="9213410" cy="5180030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Google Shape;82;p16"/>
          <p:cNvSpPr txBox="1"/>
          <p:nvPr/>
        </p:nvSpPr>
        <p:spPr>
          <a:xfrm>
            <a:off x="1834350" y="405748"/>
            <a:ext cx="5475300" cy="551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>
            <a:lvl1pPr algn="ctr">
              <a:defRPr b="1" sz="24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Who is Jotform Tables for?</a:t>
            </a:r>
          </a:p>
        </p:txBody>
      </p:sp>
      <p:pic>
        <p:nvPicPr>
          <p:cNvPr id="127" name="Google Shape;83;p16" descr="Google Shape;83;p1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55650" y="2200942"/>
            <a:ext cx="3402925" cy="2606784"/>
          </a:xfrm>
          <a:prstGeom prst="rect">
            <a:avLst/>
          </a:prstGeom>
          <a:ln w="12700">
            <a:miter lim="400000"/>
          </a:ln>
        </p:spPr>
      </p:pic>
      <p:sp>
        <p:nvSpPr>
          <p:cNvPr id="128" name="Google Shape;84;p16"/>
          <p:cNvSpPr txBox="1"/>
          <p:nvPr/>
        </p:nvSpPr>
        <p:spPr>
          <a:xfrm>
            <a:off x="687848" y="1665650"/>
            <a:ext cx="4867804" cy="3078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/>
          <a:p>
            <a:pPr>
              <a:lnSpc>
                <a:spcPct val="150000"/>
              </a:lnSpc>
              <a:defRPr sz="10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Common use cases</a:t>
            </a:r>
          </a:p>
          <a:p>
            <a:pPr marL="457200" indent="-292100">
              <a:lnSpc>
                <a:spcPct val="150000"/>
              </a:lnSpc>
              <a:buClr>
                <a:srgbClr val="585858"/>
              </a:buClr>
              <a:buSzPts val="1000"/>
              <a:buFont typeface="Helvetica"/>
              <a:buChar char="●"/>
              <a:defRPr b="1" sz="1000">
                <a:solidFill>
                  <a:srgbClr val="52AC23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Managing</a:t>
            </a:r>
            <a:r>
              <a:rPr b="0">
                <a:solidFill>
                  <a:srgbClr val="585858"/>
                </a:solidFill>
              </a:rPr>
              <a:t> projects, inventory, registrations, tasks, budgets, estimates, HR/payroll sheets</a:t>
            </a:r>
            <a:endParaRPr>
              <a:solidFill>
                <a:srgbClr val="585858"/>
              </a:solidFill>
            </a:endParaRPr>
          </a:p>
          <a:p>
            <a:pPr marL="457200" indent="-292100">
              <a:lnSpc>
                <a:spcPct val="150000"/>
              </a:lnSpc>
              <a:buClr>
                <a:srgbClr val="585858"/>
              </a:buClr>
              <a:buSzPts val="1000"/>
              <a:buFont typeface="Helvetica"/>
              <a:buChar char="●"/>
              <a:defRPr b="1" sz="1000">
                <a:solidFill>
                  <a:srgbClr val="C10BC9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Creating</a:t>
            </a:r>
            <a:r>
              <a:rPr b="0">
                <a:solidFill>
                  <a:srgbClr val="585858"/>
                </a:solidFill>
              </a:rPr>
              <a:t> checklists, attendance sheets, CRM sheets, log sheets, tracking sheets</a:t>
            </a:r>
            <a:endParaRPr>
              <a:solidFill>
                <a:srgbClr val="585858"/>
              </a:solidFill>
            </a:endParaRPr>
          </a:p>
          <a:p>
            <a:pPr>
              <a:lnSpc>
                <a:spcPct val="150000"/>
              </a:lnSpc>
              <a:defRPr sz="10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  <a:p>
            <a:pPr>
              <a:lnSpc>
                <a:spcPct val="150000"/>
              </a:lnSpc>
              <a:defRPr sz="10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Specific use cases </a:t>
            </a:r>
          </a:p>
          <a:p>
            <a:pPr marL="457200" indent="-292100">
              <a:lnSpc>
                <a:spcPct val="150000"/>
              </a:lnSpc>
              <a:buClr>
                <a:srgbClr val="585858"/>
              </a:buClr>
              <a:buSzPts val="1000"/>
              <a:buFont typeface="Helvetica"/>
              <a:buChar char="●"/>
              <a:defRPr b="1" sz="1000">
                <a:solidFill>
                  <a:schemeClr val="accent1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Sales teams</a:t>
            </a:r>
            <a:r>
              <a:rPr b="0">
                <a:solidFill>
                  <a:srgbClr val="585858"/>
                </a:solidFill>
              </a:rPr>
              <a:t> can collect, track, and manage business leads — ultimately using it as a CRM tool.</a:t>
            </a:r>
            <a:endParaRPr>
              <a:solidFill>
                <a:srgbClr val="585858"/>
              </a:solidFill>
            </a:endParaRPr>
          </a:p>
          <a:p>
            <a:pPr marL="457200" indent="-292100">
              <a:lnSpc>
                <a:spcPct val="150000"/>
              </a:lnSpc>
              <a:buClr>
                <a:srgbClr val="585858"/>
              </a:buClr>
              <a:buSzPts val="1000"/>
              <a:buFont typeface="Helvetica"/>
              <a:buChar char="●"/>
              <a:defRPr b="1" sz="1000">
                <a:solidFill>
                  <a:srgbClr val="0D60F0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HR teams</a:t>
            </a:r>
            <a:r>
              <a:rPr b="0">
                <a:solidFill>
                  <a:srgbClr val="585858"/>
                </a:solidFill>
              </a:rPr>
              <a:t> can track job applications, interviews, and candidate contact details.</a:t>
            </a:r>
            <a:endParaRPr>
              <a:solidFill>
                <a:srgbClr val="585858"/>
              </a:solidFill>
            </a:endParaRPr>
          </a:p>
          <a:p>
            <a:pPr marL="457200" indent="-292100">
              <a:lnSpc>
                <a:spcPct val="150000"/>
              </a:lnSpc>
              <a:buClr>
                <a:srgbClr val="585858"/>
              </a:buClr>
              <a:buSzPts val="1000"/>
              <a:buFont typeface="Helvetica"/>
              <a:buChar char="●"/>
              <a:defRPr b="1" sz="1000">
                <a:solidFill>
                  <a:srgbClr val="F877C5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Marketing teams </a:t>
            </a:r>
            <a:r>
              <a:rPr b="0">
                <a:solidFill>
                  <a:srgbClr val="585858"/>
                </a:solidFill>
              </a:rPr>
              <a:t>can track projects and campaign goals.</a:t>
            </a:r>
            <a:endParaRPr>
              <a:solidFill>
                <a:srgbClr val="585858"/>
              </a:solidFill>
            </a:endParaRPr>
          </a:p>
        </p:txBody>
      </p:sp>
      <p:sp>
        <p:nvSpPr>
          <p:cNvPr id="129" name="Google Shape;85;p16"/>
          <p:cNvSpPr txBox="1"/>
          <p:nvPr/>
        </p:nvSpPr>
        <p:spPr>
          <a:xfrm>
            <a:off x="687849" y="1284424"/>
            <a:ext cx="7310702" cy="335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/>
          <a:p>
            <a:pPr>
              <a:lnSpc>
                <a:spcPct val="150000"/>
              </a:lnSpc>
              <a:defRPr sz="1000" u="sng">
                <a:solidFill>
                  <a:schemeClr val="accent5"/>
                </a:solidFill>
                <a:uFill>
                  <a:solidFill>
                    <a:schemeClr val="accent5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4" invalidUrl="" action="" tgtFrame="" tooltip="" history="1" highlightClick="0" endSnd="0"/>
              </a:rPr>
              <a:t>Jotform Tables</a:t>
            </a:r>
            <a:r>
              <a:rPr u="none">
                <a:solidFill>
                  <a:srgbClr val="585858"/>
                </a:solidFill>
                <a:uFillTx/>
              </a:rPr>
              <a:t> is for </a:t>
            </a:r>
            <a:r>
              <a:rPr b="1" u="none">
                <a:solidFill>
                  <a:srgbClr val="585858"/>
                </a:solidFill>
                <a:uFillTx/>
              </a:rPr>
              <a:t>anyone</a:t>
            </a:r>
            <a:r>
              <a:rPr u="none">
                <a:solidFill>
                  <a:srgbClr val="585858"/>
                </a:solidFill>
                <a:uFillTx/>
              </a:rPr>
              <a:t> looking to easily and effectively manage their data in one workspace.</a:t>
            </a:r>
          </a:p>
        </p:txBody>
      </p:sp>
      <p:pic>
        <p:nvPicPr>
          <p:cNvPr id="130" name="logo.png" descr="logo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066871" y="122738"/>
            <a:ext cx="963052" cy="1731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91;p17" descr="Google Shape;91;p1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4714" y="-18264"/>
            <a:ext cx="9213413" cy="5180030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Google Shape;92;p17"/>
          <p:cNvSpPr txBox="1"/>
          <p:nvPr/>
        </p:nvSpPr>
        <p:spPr>
          <a:xfrm>
            <a:off x="1834350" y="405748"/>
            <a:ext cx="5475300" cy="551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>
            <a:lvl1pPr algn="ctr">
              <a:defRPr b="1" sz="24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How to get started</a:t>
            </a:r>
          </a:p>
        </p:txBody>
      </p:sp>
      <p:sp>
        <p:nvSpPr>
          <p:cNvPr id="134" name="Google Shape;93;p17"/>
          <p:cNvSpPr txBox="1"/>
          <p:nvPr/>
        </p:nvSpPr>
        <p:spPr>
          <a:xfrm>
            <a:off x="405048" y="1452325"/>
            <a:ext cx="4555204" cy="3078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/>
          <a:p>
            <a:pPr>
              <a:lnSpc>
                <a:spcPct val="150000"/>
              </a:lnSpc>
              <a:defRPr sz="10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There are a few ways to get started with Jotform Tables! But first, make sure to create a free </a:t>
            </a: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 invalidUrl="" action="" tgtFrame="" tooltip="" history="1" highlightClick="0" endSnd="0"/>
              </a:rPr>
              <a:t>Jotform account</a:t>
            </a:r>
            <a:r>
              <a:t>.</a:t>
            </a:r>
          </a:p>
          <a:p>
            <a:pPr>
              <a:lnSpc>
                <a:spcPct val="150000"/>
              </a:lnSpc>
              <a:defRPr sz="10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  <a:p>
            <a:pPr marL="457200" indent="-292100">
              <a:lnSpc>
                <a:spcPct val="150000"/>
              </a:lnSpc>
              <a:buClr>
                <a:srgbClr val="585858"/>
              </a:buClr>
              <a:buSzPts val="1000"/>
              <a:buAutoNum type="arabicPeriod" startAt="1"/>
              <a:defRPr b="1" sz="1000">
                <a:solidFill>
                  <a:srgbClr val="52AC23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Sync form responses.</a:t>
            </a:r>
            <a:r>
              <a:rPr>
                <a:solidFill>
                  <a:srgbClr val="585858"/>
                </a:solidFill>
              </a:rPr>
              <a:t> </a:t>
            </a:r>
            <a:r>
              <a:rPr b="0">
                <a:solidFill>
                  <a:srgbClr val="585858"/>
                </a:solidFill>
              </a:rPr>
              <a:t>Collect online form responses and auto-populate your workspace with the submission data.</a:t>
            </a:r>
            <a:endParaRPr>
              <a:solidFill>
                <a:srgbClr val="585858"/>
              </a:solidFill>
            </a:endParaRPr>
          </a:p>
          <a:p>
            <a:pPr indent="457200">
              <a:lnSpc>
                <a:spcPct val="150000"/>
              </a:lnSpc>
              <a:defRPr sz="10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  <a:p>
            <a:pPr marL="457200" indent="-292100">
              <a:lnSpc>
                <a:spcPct val="150000"/>
              </a:lnSpc>
              <a:buClr>
                <a:srgbClr val="585858"/>
              </a:buClr>
              <a:buSzPts val="1000"/>
              <a:buAutoNum type="arabicPeriod" startAt="1"/>
              <a:defRPr b="1" sz="1000">
                <a:solidFill>
                  <a:srgbClr val="C10BC9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Import existing data.</a:t>
            </a:r>
            <a:r>
              <a:rPr b="0">
                <a:solidFill>
                  <a:srgbClr val="585858"/>
                </a:solidFill>
              </a:rPr>
              <a:t> Import CSV or Excel files directly into Jotform Tables to take data management to the next level.</a:t>
            </a:r>
            <a:endParaRPr>
              <a:solidFill>
                <a:srgbClr val="585858"/>
              </a:solidFill>
            </a:endParaRPr>
          </a:p>
          <a:p>
            <a:pPr indent="457200">
              <a:lnSpc>
                <a:spcPct val="150000"/>
              </a:lnSpc>
              <a:defRPr sz="10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  <a:p>
            <a:pPr marL="457200" indent="-292100">
              <a:lnSpc>
                <a:spcPct val="150000"/>
              </a:lnSpc>
              <a:buClr>
                <a:srgbClr val="585858"/>
              </a:buClr>
              <a:buSzPts val="1000"/>
              <a:buAutoNum type="arabicPeriod" startAt="1"/>
              <a:defRPr b="1" sz="1000">
                <a:solidFill>
                  <a:schemeClr val="accent1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Create your own workspace from scratch.</a:t>
            </a:r>
            <a:r>
              <a:rPr>
                <a:solidFill>
                  <a:srgbClr val="585858"/>
                </a:solidFill>
              </a:rPr>
              <a:t> </a:t>
            </a:r>
            <a:r>
              <a:rPr b="0">
                <a:solidFill>
                  <a:srgbClr val="585858"/>
                </a:solidFill>
              </a:rPr>
              <a:t>Enter your own data manually. (Tables can work independently without requiring a form or any prior data to get started!)</a:t>
            </a:r>
            <a:endParaRPr>
              <a:solidFill>
                <a:srgbClr val="585858"/>
              </a:solidFill>
            </a:endParaRPr>
          </a:p>
        </p:txBody>
      </p:sp>
      <p:pic>
        <p:nvPicPr>
          <p:cNvPr id="135" name="Google Shape;94;p17" descr="Google Shape;94;p1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425578" y="1594925"/>
            <a:ext cx="3419098" cy="299930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logo.png" descr="logo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066871" y="122738"/>
            <a:ext cx="963052" cy="1731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00;p18" descr="Google Shape;100;p1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199" y="50780"/>
            <a:ext cx="9144003" cy="514099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9" name="Google Shape;101;p18" descr="Google Shape;101;p1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800100" y="1731073"/>
            <a:ext cx="3975149" cy="3051227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Google Shape;102;p18"/>
          <p:cNvSpPr txBox="1"/>
          <p:nvPr/>
        </p:nvSpPr>
        <p:spPr>
          <a:xfrm>
            <a:off x="2431800" y="429175"/>
            <a:ext cx="4280400" cy="551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 anchor="ctr">
            <a:spAutoFit/>
          </a:bodyPr>
          <a:lstStyle>
            <a:lvl1pPr algn="ctr">
              <a:defRPr b="1" sz="24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Jotform Fast Facts</a:t>
            </a:r>
          </a:p>
        </p:txBody>
      </p:sp>
      <p:sp>
        <p:nvSpPr>
          <p:cNvPr id="141" name="Google Shape;103;p18"/>
          <p:cNvSpPr txBox="1"/>
          <p:nvPr/>
        </p:nvSpPr>
        <p:spPr>
          <a:xfrm>
            <a:off x="507158" y="1149295"/>
            <a:ext cx="5426103" cy="384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/>
          <a:p>
            <a:pPr>
              <a:lnSpc>
                <a:spcPct val="115000"/>
              </a:lnSpc>
              <a:defRPr i="1" sz="1000">
                <a:solidFill>
                  <a:srgbClr val="378A0C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Jotform’s mission is to make organizations more productive and our users’ lives easier.</a:t>
            </a:r>
            <a:br/>
            <a:br/>
            <a:r>
              <a:rPr i="0">
                <a:solidFill>
                  <a:srgbClr val="585858"/>
                </a:solidFill>
              </a:rPr>
              <a:t>Here’s a little more information about the company:</a:t>
            </a:r>
            <a:endParaRPr>
              <a:solidFill>
                <a:srgbClr val="585858"/>
              </a:solidFill>
            </a:endParaRPr>
          </a:p>
          <a:p>
            <a:pPr marL="457200" indent="-292100">
              <a:lnSpc>
                <a:spcPct val="115000"/>
              </a:lnSpc>
              <a:buClr>
                <a:srgbClr val="585858"/>
              </a:buClr>
              <a:buSzPts val="1000"/>
              <a:buFont typeface="Helvetica"/>
              <a:buChar char="●"/>
              <a:defRPr sz="10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B2B SaaS app </a:t>
            </a:r>
          </a:p>
          <a:p>
            <a:pPr marL="457200" indent="-292100">
              <a:lnSpc>
                <a:spcPct val="115000"/>
              </a:lnSpc>
              <a:buClr>
                <a:srgbClr val="585858"/>
              </a:buClr>
              <a:buSzPts val="1000"/>
              <a:buFont typeface="Helvetica"/>
              <a:buChar char="●"/>
              <a:defRPr sz="10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Over 15M users around the globe</a:t>
            </a:r>
          </a:p>
          <a:p>
            <a:pPr marL="457200" indent="-292100">
              <a:lnSpc>
                <a:spcPct val="115000"/>
              </a:lnSpc>
              <a:buClr>
                <a:srgbClr val="585858"/>
              </a:buClr>
              <a:buSzPts val="1000"/>
              <a:buFont typeface="Helvetica"/>
              <a:buChar char="●"/>
              <a:defRPr sz="10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Founded in 2006 by Aytekin Tank</a:t>
            </a:r>
          </a:p>
          <a:p>
            <a:pPr marL="457200" indent="-292100">
              <a:lnSpc>
                <a:spcPct val="115000"/>
              </a:lnSpc>
              <a:buClr>
                <a:srgbClr val="585858"/>
              </a:buClr>
              <a:buSzPts val="1000"/>
              <a:buFont typeface="Helvetica"/>
              <a:buChar char="●"/>
              <a:defRPr sz="10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Bootstrapped, no VC money </a:t>
            </a:r>
            <a:r>
              <a:rPr i="1"/>
              <a:t>ever</a:t>
            </a:r>
            <a:endParaRPr i="1"/>
          </a:p>
          <a:p>
            <a:pPr marL="457200" indent="-292100">
              <a:lnSpc>
                <a:spcPct val="115000"/>
              </a:lnSpc>
              <a:buClr>
                <a:srgbClr val="585858"/>
              </a:buClr>
              <a:buSzPts val="1000"/>
              <a:buFont typeface="Helvetica"/>
              <a:buChar char="●"/>
              <a:defRPr sz="10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rPr i="1"/>
              <a:t>3</a:t>
            </a:r>
            <a:r>
              <a:t>50+ employees worldwide</a:t>
            </a:r>
          </a:p>
          <a:p>
            <a:pPr marL="457200" indent="-292100">
              <a:lnSpc>
                <a:spcPct val="115000"/>
              </a:lnSpc>
              <a:buClr>
                <a:srgbClr val="585858"/>
              </a:buClr>
              <a:buSzPts val="1000"/>
              <a:buFont typeface="Helvetica"/>
              <a:buChar char="●"/>
              <a:defRPr sz="10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50 percent year-over-year revenue growth </a:t>
            </a:r>
          </a:p>
          <a:p>
            <a:pPr>
              <a:lnSpc>
                <a:spcPct val="115000"/>
              </a:lnSpc>
              <a:defRPr sz="10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  <a:p>
            <a:pPr>
              <a:lnSpc>
                <a:spcPct val="115000"/>
              </a:lnSpc>
              <a:defRPr sz="10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Other Jotform products:</a:t>
            </a:r>
          </a:p>
          <a:p>
            <a:pPr marL="457200" indent="-292100">
              <a:lnSpc>
                <a:spcPct val="115000"/>
              </a:lnSpc>
              <a:buClr>
                <a:srgbClr val="585858"/>
              </a:buClr>
              <a:buSzPts val="1000"/>
              <a:buFont typeface="Helvetica"/>
              <a:buChar char="●"/>
              <a:defRPr sz="1000" u="sng">
                <a:solidFill>
                  <a:schemeClr val="accent5"/>
                </a:solidFill>
                <a:uFill>
                  <a:solidFill>
                    <a:schemeClr val="accent5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4" invalidUrl="" action="" tgtFrame="" tooltip="" history="1" highlightClick="0" endSnd="0"/>
              </a:rPr>
              <a:t>Form Builder</a:t>
            </a:r>
            <a:endParaRPr>
              <a:solidFill>
                <a:srgbClr val="585858"/>
              </a:solidFill>
            </a:endParaRPr>
          </a:p>
          <a:p>
            <a:pPr marL="457200" indent="-292100">
              <a:lnSpc>
                <a:spcPct val="115000"/>
              </a:lnSpc>
              <a:buClr>
                <a:srgbClr val="585858"/>
              </a:buClr>
              <a:buSzPts val="1000"/>
              <a:buFont typeface="Helvetica"/>
              <a:buChar char="●"/>
              <a:defRPr sz="1000" u="sng">
                <a:solidFill>
                  <a:schemeClr val="accent5"/>
                </a:solidFill>
                <a:uFill>
                  <a:solidFill>
                    <a:schemeClr val="accent5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5" invalidUrl="" action="" tgtFrame="" tooltip="" history="1" highlightClick="0" endSnd="0"/>
              </a:rPr>
              <a:t>PDF Editor</a:t>
            </a:r>
            <a:r>
              <a:rPr u="none">
                <a:solidFill>
                  <a:srgbClr val="585858"/>
                </a:solidFill>
                <a:uFillTx/>
              </a:rPr>
              <a:t> (For document generation)</a:t>
            </a:r>
            <a:endParaRPr>
              <a:solidFill>
                <a:srgbClr val="585858"/>
              </a:solidFill>
            </a:endParaRPr>
          </a:p>
          <a:p>
            <a:pPr marL="457200" indent="-292100">
              <a:lnSpc>
                <a:spcPct val="115000"/>
              </a:lnSpc>
              <a:buClr>
                <a:srgbClr val="585858"/>
              </a:buClr>
              <a:buSzPts val="1000"/>
              <a:buFont typeface="Helvetica"/>
              <a:buChar char="●"/>
              <a:defRPr sz="1000" u="sng">
                <a:solidFill>
                  <a:schemeClr val="accent5"/>
                </a:solidFill>
                <a:uFill>
                  <a:solidFill>
                    <a:schemeClr val="accent5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6" invalidUrl="" action="" tgtFrame="" tooltip="" history="1" highlightClick="0" endSnd="0"/>
              </a:rPr>
              <a:t>Mobile Forms</a:t>
            </a:r>
            <a:endParaRPr>
              <a:solidFill>
                <a:srgbClr val="585858"/>
              </a:solidFill>
            </a:endParaRPr>
          </a:p>
          <a:p>
            <a:pPr marL="457200" indent="-292100">
              <a:lnSpc>
                <a:spcPct val="115000"/>
              </a:lnSpc>
              <a:buClr>
                <a:srgbClr val="585858"/>
              </a:buClr>
              <a:buSzPts val="1000"/>
              <a:buFont typeface="Helvetica"/>
              <a:buChar char="●"/>
              <a:defRPr sz="1000" u="sng">
                <a:solidFill>
                  <a:schemeClr val="accent5"/>
                </a:solidFill>
                <a:uFill>
                  <a:solidFill>
                    <a:schemeClr val="accent5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7" invalidUrl="" action="" tgtFrame="" tooltip="" history="1" highlightClick="0" endSnd="0"/>
              </a:rPr>
              <a:t>Tables</a:t>
            </a:r>
            <a:endParaRPr>
              <a:solidFill>
                <a:srgbClr val="585858"/>
              </a:solidFill>
            </a:endParaRPr>
          </a:p>
          <a:p>
            <a:pPr marL="457200" indent="-292100">
              <a:lnSpc>
                <a:spcPct val="115000"/>
              </a:lnSpc>
              <a:buClr>
                <a:srgbClr val="585858"/>
              </a:buClr>
              <a:buSzPts val="1000"/>
              <a:buFont typeface="Helvetica"/>
              <a:buChar char="●"/>
              <a:defRPr sz="1000" u="sng">
                <a:solidFill>
                  <a:schemeClr val="accent5"/>
                </a:solidFill>
                <a:uFill>
                  <a:solidFill>
                    <a:schemeClr val="accent5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8" invalidUrl="" action="" tgtFrame="" tooltip="" history="1" highlightClick="0" endSnd="0"/>
              </a:rPr>
              <a:t>Approvals</a:t>
            </a:r>
            <a:endParaRPr>
              <a:solidFill>
                <a:srgbClr val="585858"/>
              </a:solidFill>
            </a:endParaRPr>
          </a:p>
          <a:p>
            <a:pPr marL="457200" indent="-292100">
              <a:lnSpc>
                <a:spcPct val="115000"/>
              </a:lnSpc>
              <a:buClr>
                <a:srgbClr val="585858"/>
              </a:buClr>
              <a:buSzPts val="1000"/>
              <a:buFont typeface="Helvetica"/>
              <a:buChar char="●"/>
              <a:defRPr sz="1000" u="sng">
                <a:solidFill>
                  <a:schemeClr val="accent5"/>
                </a:solidFill>
                <a:uFill>
                  <a:solidFill>
                    <a:schemeClr val="accent5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9" invalidUrl="" action="" tgtFrame="" tooltip="" history="1" highlightClick="0" endSnd="0"/>
              </a:rPr>
              <a:t>Report Builder</a:t>
            </a:r>
            <a:endParaRPr>
              <a:solidFill>
                <a:srgbClr val="585858"/>
              </a:solidFill>
            </a:endParaRPr>
          </a:p>
          <a:p>
            <a:pPr marL="457200" indent="-292100">
              <a:lnSpc>
                <a:spcPct val="115000"/>
              </a:lnSpc>
              <a:buClr>
                <a:srgbClr val="585858"/>
              </a:buClr>
              <a:buSzPts val="1000"/>
              <a:buFont typeface="Helvetica"/>
              <a:buChar char="●"/>
              <a:defRPr sz="1000" u="sng">
                <a:solidFill>
                  <a:schemeClr val="accent5"/>
                </a:solidFill>
                <a:uFill>
                  <a:solidFill>
                    <a:schemeClr val="accent5"/>
                  </a:solidFill>
                </a:uFill>
                <a:latin typeface="+mn-lt"/>
                <a:ea typeface="+mn-ea"/>
                <a:cs typeface="+mn-cs"/>
                <a:sym typeface="Helvetica"/>
              </a:defRPr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10" invalidUrl="" action="" tgtFrame="" tooltip="" history="1" highlightClick="0" endSnd="0"/>
              </a:rPr>
              <a:t>Apps</a:t>
            </a:r>
            <a:endParaRPr>
              <a:solidFill>
                <a:srgbClr val="585858"/>
              </a:solidFill>
            </a:endParaRPr>
          </a:p>
          <a:p>
            <a:pPr>
              <a:lnSpc>
                <a:spcPct val="115000"/>
              </a:lnSpc>
              <a:defRPr sz="10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  <a:p>
            <a:pPr>
              <a:lnSpc>
                <a:spcPct val="115000"/>
              </a:lnSpc>
              <a:defRPr sz="1000">
                <a:solidFill>
                  <a:srgbClr val="585858"/>
                </a:solidFill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142" name="logo.png" descr="logo.png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8066871" y="122738"/>
            <a:ext cx="963052" cy="1731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AB40"/>
      </a:accent1>
      <a:accent2>
        <a:srgbClr val="212121"/>
      </a:accent2>
      <a:accent3>
        <a:srgbClr val="78909C"/>
      </a:accent3>
      <a:accent4>
        <a:srgbClr val="8F6024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Simple Light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Simple 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AB40"/>
      </a:accent1>
      <a:accent2>
        <a:srgbClr val="212121"/>
      </a:accent2>
      <a:accent3>
        <a:srgbClr val="78909C"/>
      </a:accent3>
      <a:accent4>
        <a:srgbClr val="8F6024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Simple Light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Simple 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