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Inter SemiBold"/>
      <p:regular r:id="rId16"/>
      <p:bold r:id="rId17"/>
    </p:embeddedFont>
    <p:embeddedFont>
      <p:font typeface="Inter"/>
      <p:regular r:id="rId18"/>
      <p:bold r:id="rId19"/>
    </p:embeddedFont>
    <p:embeddedFont>
      <p:font typeface="Montserrat"/>
      <p:regular r:id="rId20"/>
      <p:bold r:id="rId21"/>
      <p:italic r:id="rId22"/>
      <p:boldItalic r:id="rId23"/>
    </p:embeddedFont>
    <p:embeddedFont>
      <p:font typeface="Inter Medium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regular.fntdata"/><Relationship Id="rId22" Type="http://schemas.openxmlformats.org/officeDocument/2006/relationships/font" Target="fonts/Montserrat-italic.fntdata"/><Relationship Id="rId21" Type="http://schemas.openxmlformats.org/officeDocument/2006/relationships/font" Target="fonts/Montserrat-bold.fntdata"/><Relationship Id="rId24" Type="http://schemas.openxmlformats.org/officeDocument/2006/relationships/font" Target="fonts/InterMedium-regular.fntdata"/><Relationship Id="rId23" Type="http://schemas.openxmlformats.org/officeDocument/2006/relationships/font" Target="fonts/Montserrat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InterMedium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InterSemiBold-bold.fntdata"/><Relationship Id="rId16" Type="http://schemas.openxmlformats.org/officeDocument/2006/relationships/font" Target="fonts/InterSemiBold-regular.fntdata"/><Relationship Id="rId19" Type="http://schemas.openxmlformats.org/officeDocument/2006/relationships/font" Target="fonts/Inter-bold.fntdata"/><Relationship Id="rId18" Type="http://schemas.openxmlformats.org/officeDocument/2006/relationships/font" Target="fonts/Inte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58214c3c79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58214c3c79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58214c3c7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58214c3c7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425706900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5425706900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57acba3fa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57acba3fa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8214c3c7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8214c3c7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5425706900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5425706900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58214c3c79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58214c3c79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57acba3fa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57acba3fa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58214c3c7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58214c3c7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hyperlink" Target="https://www.jotform.com/" TargetMode="External"/><Relationship Id="rId10" Type="http://schemas.openxmlformats.org/officeDocument/2006/relationships/hyperlink" Target="https://www.jotform.com/products/mobile-forms/" TargetMode="External"/><Relationship Id="rId9" Type="http://schemas.openxmlformats.org/officeDocument/2006/relationships/hyperlink" Target="https://www.jotform.com/products/report-builder/" TargetMode="External"/><Relationship Id="rId5" Type="http://schemas.openxmlformats.org/officeDocument/2006/relationships/hyperlink" Target="https://www.jotform.com/products/tables/" TargetMode="External"/><Relationship Id="rId6" Type="http://schemas.openxmlformats.org/officeDocument/2006/relationships/hyperlink" Target="https://www.jotform.com/products/approvals/" TargetMode="External"/><Relationship Id="rId7" Type="http://schemas.openxmlformats.org/officeDocument/2006/relationships/hyperlink" Target="https://www.jotform.com/products/apps/" TargetMode="External"/><Relationship Id="rId8" Type="http://schemas.openxmlformats.org/officeDocument/2006/relationships/hyperlink" Target="https://www.jotform.com/products/pdf-editor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hyperlink" Target="https://drive.google.com/file/d/1hsME1meWOJXhvbvrNYr7dmpJU-ZwBCWR/view?usp=sharing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hyperlink" Target="https://drive.google.com/file/d/1dLESyhiO8VhCc11t5vfDEqBSubGDmEm5/view?usp=sharing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hyperlink" Target="https://drive.google.com/file/d/1fdsrfeT6YlNEG4pg6NMKXVhoHOqNGra8/view?usp=sharing" TargetMode="External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0" y="730900"/>
            <a:ext cx="8520600" cy="215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0A155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Jotform Sign Press Kit</a:t>
            </a:r>
            <a:endParaRPr sz="4800">
              <a:solidFill>
                <a:srgbClr val="0A155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30812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7BB60F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E-signatures meet Automation</a:t>
            </a:r>
            <a:endParaRPr sz="2700">
              <a:solidFill>
                <a:srgbClr val="7BB60F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7750" y="1097325"/>
            <a:ext cx="2928499" cy="45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A155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02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Jotform fast facts</a:t>
            </a:r>
            <a:endParaRPr b="1" sz="202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4" name="Google Shape;134;p22"/>
          <p:cNvSpPr txBox="1"/>
          <p:nvPr>
            <p:ph idx="1" type="body"/>
          </p:nvPr>
        </p:nvSpPr>
        <p:spPr>
          <a:xfrm>
            <a:off x="311700" y="1152475"/>
            <a:ext cx="3836100" cy="38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lang="en" sz="1100">
                <a:solidFill>
                  <a:srgbClr val="F3F3FE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Here’s more information about the company:</a:t>
            </a:r>
            <a:endParaRPr sz="1100">
              <a:solidFill>
                <a:srgbClr val="F3F3FE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6100"/>
              </a:buClr>
              <a:buSzPts val="1000"/>
              <a:buFont typeface="Open Sans"/>
              <a:buChar char="●"/>
            </a:pP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Over 17M users around the globe </a:t>
            </a: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who have collected more than 1B submissions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B629"/>
              </a:buClr>
              <a:buSzPts val="1000"/>
              <a:buFont typeface="Open Sans"/>
              <a:buChar char="●"/>
            </a:pP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16 years in business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99FF"/>
              </a:buClr>
              <a:buSzPts val="1000"/>
              <a:buFont typeface="Inter"/>
              <a:buChar char="●"/>
            </a:pP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Bootstrapped, no VC money ever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6100"/>
              </a:buClr>
              <a:buSzPts val="1000"/>
              <a:buFont typeface="Open Sans"/>
              <a:buChar char="●"/>
            </a:pP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450+ employees worldwide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B629"/>
              </a:buClr>
              <a:buSzPts val="1000"/>
              <a:buFont typeface="Inter"/>
              <a:buChar char="●"/>
            </a:pP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50 percent year-over-year revenue growth 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t/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1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5" name="Google Shape;135;p22"/>
          <p:cNvSpPr txBox="1"/>
          <p:nvPr>
            <p:ph idx="1" type="body"/>
          </p:nvPr>
        </p:nvSpPr>
        <p:spPr>
          <a:xfrm>
            <a:off x="4463650" y="1152475"/>
            <a:ext cx="4260300" cy="38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lang="en" sz="1100">
                <a:solidFill>
                  <a:srgbClr val="F3F3FE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Other Jotform products:</a:t>
            </a:r>
            <a:endParaRPr sz="1100">
              <a:solidFill>
                <a:srgbClr val="F3F3FE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6100"/>
              </a:buClr>
              <a:buSzPts val="1000"/>
              <a:buFont typeface="Inter"/>
              <a:buChar char="●"/>
            </a:pPr>
            <a:r>
              <a:rPr lang="en" sz="1000" u="sng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Form Builder</a:t>
            </a: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 (for creating and publishing online forms)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B629"/>
              </a:buClr>
              <a:buSzPts val="1000"/>
              <a:buFont typeface="Inter"/>
              <a:buChar char="●"/>
            </a:pPr>
            <a:r>
              <a:rPr lang="en" sz="1000" u="sng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Tables</a:t>
            </a: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 (to collect, organize, and manage data in an all-in-one workspace)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99FF"/>
              </a:buClr>
              <a:buSzPts val="1000"/>
              <a:buFont typeface="Inter"/>
              <a:buChar char="●"/>
            </a:pPr>
            <a:r>
              <a:rPr lang="en" sz="1000" u="sng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Approvals</a:t>
            </a: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 (to automate your approval process with ease)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6100"/>
              </a:buClr>
              <a:buSzPts val="1000"/>
              <a:buFont typeface="Inter"/>
              <a:buChar char="●"/>
            </a:pPr>
            <a:r>
              <a:rPr lang="en" sz="1000" u="sng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Apps</a:t>
            </a: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 (to build an app with no-code)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B629"/>
              </a:buClr>
              <a:buSzPts val="1000"/>
              <a:buFont typeface="Inter"/>
              <a:buChar char="●"/>
            </a:pPr>
            <a:r>
              <a:rPr lang="en" sz="1000" u="sng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PDF Editor</a:t>
            </a: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 (for document generation)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99FF"/>
              </a:buClr>
              <a:buSzPts val="1000"/>
              <a:buFont typeface="Inter"/>
              <a:buChar char="●"/>
            </a:pPr>
            <a:r>
              <a:rPr lang="en" sz="1000" u="sng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Report Builder</a:t>
            </a: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 (to visualize and present your data in seconds)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2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6100"/>
              </a:buClr>
              <a:buSzPts val="1000"/>
              <a:buFont typeface="Inter"/>
              <a:buChar char="●"/>
            </a:pPr>
            <a:r>
              <a:rPr lang="en" sz="1000" u="sng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Mobile Forms</a:t>
            </a:r>
            <a:r>
              <a:rPr lang="en" sz="1000">
                <a:solidFill>
                  <a:srgbClr val="F3F3FE"/>
                </a:solidFill>
                <a:latin typeface="Inter"/>
                <a:ea typeface="Inter"/>
                <a:cs typeface="Inter"/>
                <a:sym typeface="Inter"/>
              </a:rPr>
              <a:t> (to collect data and edit forms from anywhere)</a:t>
            </a:r>
            <a:endParaRPr sz="10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1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9FFEE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1250" y="2601100"/>
            <a:ext cx="6423766" cy="2542401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3752475" y="410325"/>
            <a:ext cx="637200" cy="637200"/>
          </a:xfrm>
          <a:prstGeom prst="ellipse">
            <a:avLst/>
          </a:prstGeom>
          <a:solidFill>
            <a:srgbClr val="7BB60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1047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2020">
                <a:solidFill>
                  <a:srgbClr val="0A1551"/>
                </a:solidFill>
                <a:latin typeface="Inter"/>
                <a:ea typeface="Inter"/>
                <a:cs typeface="Inter"/>
                <a:sym typeface="Inter"/>
              </a:rPr>
              <a:t>What is Jotform Sign?</a:t>
            </a:r>
            <a:endParaRPr b="1" sz="2020">
              <a:solidFill>
                <a:srgbClr val="0A15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 b="1" sz="2020">
              <a:solidFill>
                <a:srgbClr val="0A155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2020">
              <a:solidFill>
                <a:srgbClr val="0A15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784050"/>
            <a:ext cx="4006800" cy="192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lang="en" sz="1117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Jotform Sign, an e-signature product built on the foundation of Jotform’s online form builder used by 17M people worldwide.  Jotform Sign is an alternative to clunky and pricey e-signature software with </a:t>
            </a:r>
            <a:r>
              <a:rPr lang="en" sz="1117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automation features, </a:t>
            </a:r>
            <a:r>
              <a:rPr lang="en" sz="1117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advanced field detection, limitless customization options, and helpful integrations. Jotform Sign streamlines your workflows so you can focus on the work that matters.</a:t>
            </a:r>
            <a:endParaRPr sz="1117">
              <a:solidFill>
                <a:srgbClr val="343A6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t/>
            </a:r>
            <a:endParaRPr sz="1117">
              <a:solidFill>
                <a:srgbClr val="343A6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1125225" y="4116350"/>
            <a:ext cx="383400" cy="383400"/>
          </a:xfrm>
          <a:prstGeom prst="ellipse">
            <a:avLst/>
          </a:prstGeom>
          <a:solidFill>
            <a:srgbClr val="FF61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6402" y="884112"/>
            <a:ext cx="4093998" cy="2998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E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4841950" y="1189325"/>
            <a:ext cx="3678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000">
                <a:solidFill>
                  <a:srgbClr val="0A1551"/>
                </a:solidFill>
                <a:latin typeface="Inter"/>
                <a:ea typeface="Inter"/>
                <a:cs typeface="Inter"/>
                <a:sym typeface="Inter"/>
              </a:rPr>
              <a:t>Features</a:t>
            </a:r>
            <a:endParaRPr b="1" sz="2000">
              <a:solidFill>
                <a:srgbClr val="0A15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4703550" y="1896775"/>
            <a:ext cx="4128900" cy="20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3A67"/>
              </a:buClr>
              <a:buSzPts val="1100"/>
              <a:buFont typeface="Inter"/>
              <a:buChar char="●"/>
            </a:pPr>
            <a:r>
              <a:rPr lang="en" sz="1100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Easy breezy user experience</a:t>
            </a:r>
            <a:endParaRPr sz="1100">
              <a:solidFill>
                <a:srgbClr val="343A6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3A67"/>
              </a:buClr>
              <a:buSzPts val="1100"/>
              <a:buFont typeface="Inter"/>
              <a:buChar char="●"/>
            </a:pPr>
            <a:r>
              <a:rPr lang="en" sz="1100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Automatic field detection </a:t>
            </a:r>
            <a:endParaRPr sz="1100">
              <a:solidFill>
                <a:srgbClr val="343A6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3A67"/>
              </a:buClr>
              <a:buSzPts val="1200"/>
              <a:buChar char="●"/>
            </a:pPr>
            <a:r>
              <a:rPr lang="en" sz="1200">
                <a:solidFill>
                  <a:srgbClr val="343A67"/>
                </a:solidFill>
              </a:rPr>
              <a:t>Industry leading security, compliance and certifications</a:t>
            </a:r>
            <a:endParaRPr sz="1200">
              <a:solidFill>
                <a:srgbClr val="343A67"/>
              </a:solidFill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3A67"/>
              </a:buClr>
              <a:buSzPts val="1100"/>
              <a:buFont typeface="Inter"/>
              <a:buChar char="●"/>
            </a:pPr>
            <a:r>
              <a:rPr lang="en" sz="1100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Build your document once and send it multiple times</a:t>
            </a:r>
            <a:endParaRPr sz="1100"/>
          </a:p>
        </p:txBody>
      </p:sp>
      <p:sp>
        <p:nvSpPr>
          <p:cNvPr id="74" name="Google Shape;74;p15"/>
          <p:cNvSpPr/>
          <p:nvPr/>
        </p:nvSpPr>
        <p:spPr>
          <a:xfrm>
            <a:off x="7113850" y="616625"/>
            <a:ext cx="572700" cy="572700"/>
          </a:xfrm>
          <a:prstGeom prst="ellipse">
            <a:avLst/>
          </a:prstGeom>
          <a:solidFill>
            <a:srgbClr val="FFB62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B629"/>
              </a:solidFill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4728900" y="4400725"/>
            <a:ext cx="383400" cy="383400"/>
          </a:xfrm>
          <a:prstGeom prst="ellipse">
            <a:avLst/>
          </a:prstGeom>
          <a:solidFill>
            <a:srgbClr val="0099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57825"/>
            <a:ext cx="4398747" cy="3427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E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1156775"/>
            <a:ext cx="4260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9499"/>
              <a:buFont typeface="Arial"/>
              <a:buNone/>
            </a:pPr>
            <a:r>
              <a:rPr b="1" lang="en" sz="2000">
                <a:solidFill>
                  <a:srgbClr val="0A1551"/>
                </a:solidFill>
                <a:latin typeface="Inter"/>
                <a:ea typeface="Inter"/>
                <a:cs typeface="Inter"/>
                <a:sym typeface="Inter"/>
              </a:rPr>
              <a:t>Features</a:t>
            </a:r>
            <a:endParaRPr b="1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143325" y="1864225"/>
            <a:ext cx="4260300" cy="212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3A67"/>
              </a:buClr>
              <a:buSzPts val="1100"/>
              <a:buFont typeface="Inter"/>
              <a:buChar char="●"/>
            </a:pPr>
            <a:r>
              <a:rPr lang="en" sz="1100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600+</a:t>
            </a:r>
            <a:r>
              <a:rPr lang="en" sz="1100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 templates to choose from</a:t>
            </a:r>
            <a:endParaRPr sz="1100">
              <a:solidFill>
                <a:srgbClr val="343A6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3A67"/>
              </a:buClr>
              <a:buSzPts val="1100"/>
              <a:buFont typeface="Inter"/>
              <a:buChar char="●"/>
            </a:pPr>
            <a:r>
              <a:rPr lang="en" sz="1100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Instantly send signed documents to cloud storages, such as Google Drive, OneDrive, and Dropbox</a:t>
            </a:r>
            <a:endParaRPr sz="1100">
              <a:solidFill>
                <a:srgbClr val="343A6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3A67"/>
              </a:buClr>
              <a:buSzPts val="1100"/>
              <a:buFont typeface="Inter"/>
              <a:buChar char="●"/>
            </a:pPr>
            <a:r>
              <a:rPr lang="en" sz="1100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Automate document sharing</a:t>
            </a:r>
            <a:endParaRPr sz="1100">
              <a:solidFill>
                <a:srgbClr val="343A6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984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343A67"/>
              </a:buClr>
              <a:buSzPts val="1100"/>
              <a:buFont typeface="Inter"/>
              <a:buChar char="●"/>
            </a:pPr>
            <a:r>
              <a:rPr lang="en" sz="1100">
                <a:solidFill>
                  <a:srgbClr val="343A67"/>
                </a:solidFill>
                <a:latin typeface="Inter"/>
                <a:ea typeface="Inter"/>
                <a:cs typeface="Inter"/>
                <a:sym typeface="Inter"/>
              </a:rPr>
              <a:t>Embed your document onto your website</a:t>
            </a:r>
            <a:endParaRPr sz="1100"/>
          </a:p>
        </p:txBody>
      </p:sp>
      <p:sp>
        <p:nvSpPr>
          <p:cNvPr id="83" name="Google Shape;83;p16"/>
          <p:cNvSpPr/>
          <p:nvPr/>
        </p:nvSpPr>
        <p:spPr>
          <a:xfrm>
            <a:off x="2804300" y="689675"/>
            <a:ext cx="637200" cy="637200"/>
          </a:xfrm>
          <a:prstGeom prst="ellipse">
            <a:avLst/>
          </a:prstGeom>
          <a:solidFill>
            <a:srgbClr val="FFB62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B629"/>
              </a:solidFill>
            </a:endParaRPr>
          </a:p>
        </p:txBody>
      </p:sp>
      <p:sp>
        <p:nvSpPr>
          <p:cNvPr id="84" name="Google Shape;84;p16"/>
          <p:cNvSpPr/>
          <p:nvPr/>
        </p:nvSpPr>
        <p:spPr>
          <a:xfrm>
            <a:off x="4969225" y="4353875"/>
            <a:ext cx="383400" cy="383400"/>
          </a:xfrm>
          <a:prstGeom prst="ellipse">
            <a:avLst/>
          </a:prstGeom>
          <a:solidFill>
            <a:srgbClr val="FF61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800" y="730900"/>
            <a:ext cx="4267197" cy="36817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A155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1152475"/>
            <a:ext cx="4860300" cy="36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Jotform Sign is for any small to medium 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size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 business or enterprise that wants to create legally binding documents and collect signatures easily and 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automatically.</a:t>
            </a:r>
            <a:endParaRPr sz="1100">
              <a:solidFill>
                <a:srgbClr val="C9CDE4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3F3F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3F3FE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9FFEE"/>
                </a:solidFill>
                <a:latin typeface="Inter"/>
                <a:ea typeface="Inter"/>
                <a:cs typeface="Inter"/>
                <a:sym typeface="Inter"/>
              </a:rPr>
              <a:t>Real estate agencies</a:t>
            </a:r>
            <a:endParaRPr b="1" sz="1100">
              <a:solidFill>
                <a:srgbClr val="F9FFE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Sign 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supports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 real estate 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agencies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 by reducing paper usage, completing deals faster, and saving time and money.With Sign, it’s 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easy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 to get e-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signatures</a:t>
            </a: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 for leases, contracts, and more.</a:t>
            </a:r>
            <a:endParaRPr sz="1100">
              <a:solidFill>
                <a:srgbClr val="C9CDE4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rgbClr val="343A6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202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Who is Jotform Sign for?</a:t>
            </a:r>
            <a:endParaRPr b="1" sz="202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 b="1" sz="202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202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311700" y="2290900"/>
            <a:ext cx="2963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7BB60F"/>
                </a:solidFill>
                <a:latin typeface="Inter"/>
                <a:ea typeface="Inter"/>
                <a:cs typeface="Inter"/>
                <a:sym typeface="Inter"/>
              </a:rPr>
              <a:t>Popular use cases</a:t>
            </a:r>
            <a:endParaRPr b="1" sz="1600">
              <a:solidFill>
                <a:srgbClr val="7BB60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7"/>
          <p:cNvSpPr/>
          <p:nvPr/>
        </p:nvSpPr>
        <p:spPr>
          <a:xfrm>
            <a:off x="6538800" y="272125"/>
            <a:ext cx="637200" cy="637200"/>
          </a:xfrm>
          <a:prstGeom prst="ellipse">
            <a:avLst/>
          </a:prstGeom>
          <a:solidFill>
            <a:srgbClr val="FFB62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B629"/>
              </a:solidFill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4996425" y="4297750"/>
            <a:ext cx="383400" cy="383400"/>
          </a:xfrm>
          <a:prstGeom prst="ellipse">
            <a:avLst/>
          </a:prstGeom>
          <a:solidFill>
            <a:srgbClr val="0099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2000" y="1167900"/>
            <a:ext cx="3667200" cy="280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A155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idx="1" type="body"/>
          </p:nvPr>
        </p:nvSpPr>
        <p:spPr>
          <a:xfrm>
            <a:off x="4157125" y="790050"/>
            <a:ext cx="4718100" cy="356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9FFEE"/>
                </a:solidFill>
                <a:latin typeface="Inter"/>
                <a:ea typeface="Inter"/>
                <a:cs typeface="Inter"/>
                <a:sym typeface="Inter"/>
              </a:rPr>
              <a:t>Education organizations</a:t>
            </a:r>
            <a:endParaRPr b="1" sz="1100">
              <a:solidFill>
                <a:srgbClr val="F9FFE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Sign supports education organizations with streamlining documentation, collecting sensitive information securely, and automating workflows. With Sign, it’s simple to collect important e-signatures from parents, teachers, and students.</a:t>
            </a:r>
            <a:endParaRPr sz="1100">
              <a:solidFill>
                <a:srgbClr val="C9CDE4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343A67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9FFEE"/>
                </a:solidFill>
                <a:latin typeface="Inter"/>
                <a:ea typeface="Inter"/>
                <a:cs typeface="Inter"/>
                <a:sym typeface="Inter"/>
              </a:rPr>
              <a:t>Healthcare providers </a:t>
            </a:r>
            <a:endParaRPr b="1" sz="1100">
              <a:solidFill>
                <a:srgbClr val="F9FFEE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C9CDE4"/>
                </a:solidFill>
                <a:latin typeface="Inter"/>
                <a:ea typeface="Inter"/>
                <a:cs typeface="Inter"/>
                <a:sym typeface="Inter"/>
              </a:rPr>
              <a:t>Sign supports healthcare providers with increasing productivity, staying organized, and keeping patient information safe. With Sign, it’s easy to gather patient e-signatures, effectively manage workflows, and create a seamless experience to get repeat patients.</a:t>
            </a:r>
            <a:endParaRPr sz="1100">
              <a:solidFill>
                <a:srgbClr val="C9CDE4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101" name="Google Shape;101;p18"/>
          <p:cNvSpPr/>
          <p:nvPr/>
        </p:nvSpPr>
        <p:spPr>
          <a:xfrm>
            <a:off x="5029500" y="4424200"/>
            <a:ext cx="508200" cy="508200"/>
          </a:xfrm>
          <a:prstGeom prst="ellipse">
            <a:avLst/>
          </a:prstGeom>
          <a:solidFill>
            <a:srgbClr val="FF61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B629"/>
              </a:solidFill>
            </a:endParaRPr>
          </a:p>
        </p:txBody>
      </p:sp>
      <p:sp>
        <p:nvSpPr>
          <p:cNvPr id="102" name="Google Shape;102;p18"/>
          <p:cNvSpPr/>
          <p:nvPr/>
        </p:nvSpPr>
        <p:spPr>
          <a:xfrm>
            <a:off x="3569275" y="358775"/>
            <a:ext cx="383400" cy="383400"/>
          </a:xfrm>
          <a:prstGeom prst="ellipse">
            <a:avLst/>
          </a:prstGeom>
          <a:solidFill>
            <a:srgbClr val="7BB60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22350" y="650225"/>
            <a:ext cx="5511598" cy="3843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E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020">
                <a:solidFill>
                  <a:srgbClr val="0A1551"/>
                </a:solidFill>
                <a:latin typeface="Inter"/>
                <a:ea typeface="Inter"/>
                <a:cs typeface="Inter"/>
                <a:sym typeface="Inter"/>
              </a:rPr>
              <a:t>Product images</a:t>
            </a:r>
            <a:endParaRPr b="1" sz="2020">
              <a:solidFill>
                <a:srgbClr val="0A15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0" name="Google Shape;110;p19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24650" y="4353975"/>
            <a:ext cx="2094701" cy="51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72225" y="981025"/>
            <a:ext cx="7199549" cy="3181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E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0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24650" y="4353975"/>
            <a:ext cx="2094701" cy="5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020">
                <a:solidFill>
                  <a:srgbClr val="0A1551"/>
                </a:solidFill>
                <a:latin typeface="Inter"/>
                <a:ea typeface="Inter"/>
                <a:cs typeface="Inter"/>
                <a:sym typeface="Inter"/>
              </a:rPr>
              <a:t>Product images</a:t>
            </a:r>
            <a:endParaRPr b="1" sz="2020">
              <a:solidFill>
                <a:srgbClr val="0A155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9" name="Google Shape;119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18150" y="947625"/>
            <a:ext cx="5565527" cy="321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E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8162" y="944175"/>
            <a:ext cx="5571523" cy="3218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1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24650" y="4353975"/>
            <a:ext cx="2094701" cy="5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020">
                <a:solidFill>
                  <a:srgbClr val="0A1551"/>
                </a:solidFill>
                <a:latin typeface="Inter"/>
                <a:ea typeface="Inter"/>
                <a:cs typeface="Inter"/>
                <a:sym typeface="Inter"/>
              </a:rPr>
              <a:t>Product images</a:t>
            </a:r>
            <a:endParaRPr b="1" sz="2020">
              <a:solidFill>
                <a:srgbClr val="0A155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3457715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